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418C33-C9C9-4B17-904D-2701EB71419A}" type="datetimeFigureOut">
              <a:rPr lang="pl-PL" smtClean="0"/>
              <a:t>27.01.2020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1F4EA5-0D1A-4EDA-B7F6-7C7462F8821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mdziecko.interia.pl/wychowanie/news-pamietasz-gre-w-klasy,nId,620191" TargetMode="External"/><Relationship Id="rId2" Type="http://schemas.openxmlformats.org/officeDocument/2006/relationships/hyperlink" Target="http://zabawy.zrodla.org/gra_chlope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sa=i&amp;source=images&amp;cd=&amp;cad=rja&amp;uact=8&amp;ved=2ahUKEwj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568" y="1214422"/>
            <a:ext cx="8172432" cy="1894362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KLASY-CHŁOPEK</a:t>
            </a:r>
            <a:endParaRPr lang="pl-P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4286278" cy="3214710"/>
          </a:xfrm>
          <a:prstGeom prst="rect">
            <a:avLst/>
          </a:prstGeom>
          <a:noFill/>
        </p:spPr>
      </p:pic>
      <p:pic>
        <p:nvPicPr>
          <p:cNvPr id="1028" name="Picture 4" descr="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429000"/>
            <a:ext cx="4191028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829576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CZAS 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zależny od liczby uczestników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WYMAGANIA TERENU 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chodnik, asfalt lub płaska ziemia.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ILOŚĆ I WIEK UCZESTNIKÓW 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najmniej dwóch uczestników (ale można też się ćwiczyć w skokach indywidualnie) od około 7 roku życia.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NIEZBĘDNE AKCESORIA 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patyk do rysowania na ziemi lub kreda/kamień do rysowania na chodniku, szkiełko lub kamyk znalezione w pobliżu miejsca gry.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GRY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Uczestnicy rysują kształt klas - chłopka. Ustalają w drodze wyliczanek kolejność udziału w grze.</a:t>
            </a:r>
            <a:br>
              <a:rPr lang="pl-PL" dirty="0" smtClean="0"/>
            </a:br>
            <a:r>
              <a:rPr lang="pl-PL" dirty="0" smtClean="0"/>
              <a:t>Gra polega na umiejętnym przejściu przez osiem pól chłopka czyli przez wszystkie osiem klas szkoły podstawowej, wrzucaniu kamyka w kolejne pola „chłopka”, na zgrabnym podskakiwaniu i utrzymaniu się przez dłuższy czas na jednej nodze.</a:t>
            </a:r>
            <a:br>
              <a:rPr lang="pl-PL" dirty="0" smtClean="0"/>
            </a:br>
            <a:r>
              <a:rPr lang="pl-PL" dirty="0" smtClean="0"/>
              <a:t>Każde dziecko prowadzi grę na własny rachunek.</a:t>
            </a:r>
            <a:br>
              <a:rPr lang="pl-PL" dirty="0" smtClean="0"/>
            </a:br>
            <a:r>
              <a:rPr lang="pl-PL" dirty="0" smtClean="0"/>
              <a:t>Uczestnik wrzuca kamyka w „pierwszą klasę”, staje na jednej nodze, wskakuje w pole, podnosi kamyka, przeskakuje resztę pól i wyskakuje na zewnątrz chłopka, w ten sposób stara się zaliczyć wszystkie osiem pól. W ramiona wskakuje się obunóż, zarówno w drodze do celu i w drodze powrotnej. Do głowy wskakuje się obunóż, wykonuje obrót w powietrzu i skacze z powrotem. Jeśli gracz skusi, kolejkę rozpoczyna następna osoba. Następną kolejkę nie zaczynamy od 1 klasy, ale od tej, na której skusiliśmy.</a:t>
            </a:r>
            <a:br>
              <a:rPr lang="pl-PL" dirty="0" smtClean="0"/>
            </a:br>
            <a:r>
              <a:rPr lang="pl-PL" dirty="0" smtClean="0"/>
              <a:t>Skucha to wrzucenie kamyka nieodpowiednie pole lub na jakąkolwiek z linii chłopka, to nieutrzymanie się na jednej nodze lub naskoczenie na linie oddzielające poszczególne pola.</a:t>
            </a:r>
            <a:br>
              <a:rPr lang="pl-PL" dirty="0" smtClean="0"/>
            </a:br>
            <a:r>
              <a:rPr lang="pl-PL" dirty="0" smtClean="0"/>
              <a:t>Wygrywa uczestnik, który pierwszy ukończy szkołę (8 klas).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10401344" cy="1143000"/>
          </a:xfrm>
        </p:spPr>
        <p:txBody>
          <a:bodyPr>
            <a:noAutofit/>
          </a:bodyPr>
          <a:lstStyle/>
          <a:p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MOŻLIWE MODYFIKACJE</a:t>
            </a:r>
            <a:endParaRPr lang="pl-P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Grę w klasy można dowolnie urozmaicać np. układając kwadraty z cyframi w kształt koperty, muszli ślimaka lub stosując różne utrudnienia jak np. kładzenie kamyka na udzie zgiętej podczas podskoków nogi.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DZIĘKUJE ZA UWAGĘ! 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Prezentację wykonała :</a:t>
            </a:r>
          </a:p>
          <a:p>
            <a:pPr>
              <a:buNone/>
            </a:pPr>
            <a:r>
              <a:rPr lang="pl-PL" dirty="0" smtClean="0"/>
              <a:t>Aleksandra </a:t>
            </a:r>
            <a:r>
              <a:rPr lang="pl-PL" dirty="0" err="1" smtClean="0"/>
              <a:t>Ryckowska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ŹRÓDŁA :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http://zabawy.zrodla.org/gra_chlopek/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3"/>
              </a:rPr>
              <a:t>https://mamdziecko.interia.pl/wychowanie/news-pamietasz-gre-w-klasy,nId,620191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4"/>
              </a:rPr>
              <a:t>https://www.google.com/url?sa=i&amp;source=images&amp;cd=&amp;cad=rja&amp;uact=8&amp;ved=2ahUKEwj8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83</Words>
  <Application>Microsoft Office PowerPoint</Application>
  <PresentationFormat>Pokaz na ekranie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Wykusz</vt:lpstr>
      <vt:lpstr>KLASY-CHŁOPEK</vt:lpstr>
      <vt:lpstr>Prezentacja programu PowerPoint</vt:lpstr>
      <vt:lpstr>Prezentacja programu PowerPoint</vt:lpstr>
      <vt:lpstr>ZASADY GRY</vt:lpstr>
      <vt:lpstr>MOŻLIWE MODYFIKACJE</vt:lpstr>
      <vt:lpstr>DZIĘKUJE ZA UWAGĘ!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KLASY-CHŁOPEK</dc:title>
  <dc:creator>user</dc:creator>
  <cp:lastModifiedBy>Magdalena Czarnecka</cp:lastModifiedBy>
  <cp:revision>2</cp:revision>
  <dcterms:created xsi:type="dcterms:W3CDTF">2020-01-07T17:43:46Z</dcterms:created>
  <dcterms:modified xsi:type="dcterms:W3CDTF">2020-01-27T11:58:53Z</dcterms:modified>
</cp:coreProperties>
</file>